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625ce561cc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625ce561cc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a074e6b1f2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a074e6b1f2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a074e6b1f2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a074e6b1f2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625ce561c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625ce561c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a074e6b1f2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a074e6b1f2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a017b7272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a017b7272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625ce561cc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625ce561cc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a080f35b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a080f35b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625ce561cc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625ce561cc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25ce561c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625ce561c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a085b2ca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a085b2ca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a085b2ca2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a085b2ca2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a085b2ca2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a085b2ca2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625ce561cc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625ce561cc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5ce561cc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5ce561cc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9f922e2a19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9f922e2a19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a074e6b1f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a074e6b1f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youtube.com/watch?v=YuRX464rfoE" TargetMode="External"/><Relationship Id="rId4" Type="http://schemas.openxmlformats.org/officeDocument/2006/relationships/image" Target="../media/image2.jpg"/><Relationship Id="rId5" Type="http://schemas.openxmlformats.org/officeDocument/2006/relationships/hyperlink" Target="http://www.youtube.com/watch?v=URy9R6x68qU" TargetMode="External"/><Relationship Id="rId6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jEXU5pQPpXqv_pBaHZr_Ar7bKL_59imO/view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://drive.google.com/file/d/1VtNvozC8yKTwR-ebqSU54a0RoiTdBH0x/view" TargetMode="External"/><Relationship Id="rId6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ECE 4300 Project: Object Detection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3537200" y="3924925"/>
            <a:ext cx="50175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Group B: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Ryan Agatep, Jose Hernandez, Daniel Pedro, Gloria Tovar</a:t>
            </a:r>
            <a:endParaRPr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 Results in MAC</a:t>
            </a:r>
            <a:endParaRPr/>
          </a:p>
        </p:txBody>
      </p:sp>
      <p:pic>
        <p:nvPicPr>
          <p:cNvPr id="193" name="Google Shape;19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675" y="1684425"/>
            <a:ext cx="4231327" cy="2958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7225" y="1824189"/>
            <a:ext cx="3792211" cy="267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Ubuntu Demo in Mac Computer </a:t>
            </a:r>
            <a:endParaRPr/>
          </a:p>
        </p:txBody>
      </p:sp>
      <p:pic>
        <p:nvPicPr>
          <p:cNvPr id="200" name="Google Shape;200;p23" title="Linux Test (Horse)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775" y="1452875"/>
            <a:ext cx="4148400" cy="23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3" title="Linux Test (Zoo)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8575" y="1460250"/>
            <a:ext cx="3991100" cy="224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 Results in Ubuntu</a:t>
            </a:r>
            <a:endParaRPr/>
          </a:p>
        </p:txBody>
      </p:sp>
      <p:pic>
        <p:nvPicPr>
          <p:cNvPr id="207" name="Google Shape;20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750" y="1307850"/>
            <a:ext cx="4073052" cy="293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7619" y="1307850"/>
            <a:ext cx="3794258" cy="2740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(Execution Time) on MAC:</a:t>
            </a:r>
            <a:endParaRPr/>
          </a:p>
        </p:txBody>
      </p:sp>
      <p:pic>
        <p:nvPicPr>
          <p:cNvPr id="214" name="Google Shape;2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3575" y="1717000"/>
            <a:ext cx="3407123" cy="210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0975" y="2974925"/>
            <a:ext cx="3221268" cy="19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5"/>
          <p:cNvSpPr txBox="1"/>
          <p:nvPr>
            <p:ph idx="1" type="body"/>
          </p:nvPr>
        </p:nvSpPr>
        <p:spPr>
          <a:xfrm>
            <a:off x="367150" y="1381950"/>
            <a:ext cx="4474800" cy="17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Execution Time on Mac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To get results, ran ./darknet detect cfg/yolov3-tiny.cfg yolov3-tiny.weights data/</a:t>
            </a:r>
            <a:r>
              <a:rPr b="1" lang="en"/>
              <a:t>insert the name of jpg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For zoo.jpg, 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It took around 8597.657 ms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For horses.jpg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It took around 8515.933 ms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(Execution Time) on Ubuntu:</a:t>
            </a:r>
            <a:endParaRPr/>
          </a:p>
        </p:txBody>
      </p:sp>
      <p:sp>
        <p:nvSpPr>
          <p:cNvPr id="222" name="Google Shape;222;p26"/>
          <p:cNvSpPr txBox="1"/>
          <p:nvPr>
            <p:ph idx="1" type="body"/>
          </p:nvPr>
        </p:nvSpPr>
        <p:spPr>
          <a:xfrm>
            <a:off x="367150" y="1381950"/>
            <a:ext cx="4474800" cy="17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Running Time on Ubuntu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To get results, ran ./darknet detect cfg/yolov3-tiny.cfg yolov3-tiny.weights data/</a:t>
            </a:r>
            <a:r>
              <a:rPr b="1" lang="en"/>
              <a:t>insert the name of jpg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For zoo.jpg, 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It took around 29.19 seconds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For horses.jpg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It took around  30.18 seconds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9675" y="1307850"/>
            <a:ext cx="3997252" cy="2488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150" y="2859600"/>
            <a:ext cx="3354224" cy="205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(Execution Time) on Windows Ubuntu WSL2:</a:t>
            </a:r>
            <a:endParaRPr/>
          </a:p>
        </p:txBody>
      </p:sp>
      <p:sp>
        <p:nvSpPr>
          <p:cNvPr id="230" name="Google Shape;230;p27"/>
          <p:cNvSpPr txBox="1"/>
          <p:nvPr>
            <p:ph idx="1" type="body"/>
          </p:nvPr>
        </p:nvSpPr>
        <p:spPr>
          <a:xfrm>
            <a:off x="367150" y="1381950"/>
            <a:ext cx="4587600" cy="17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From the previous slides on the images (on Windows),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To get results, ran ./darknet detect cfg/yolov3-tiny.cfg yolov3-tiny.weights data/</a:t>
            </a:r>
            <a:r>
              <a:rPr b="1" lang="en"/>
              <a:t>insert the name of jpg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For zoo.jpg, 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It took </a:t>
            </a:r>
            <a:r>
              <a:rPr lang="en"/>
              <a:t>16.650312 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For horses.jpg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It took 16.917211 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700" y="2899525"/>
            <a:ext cx="3746868" cy="210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7300" y="1470025"/>
            <a:ext cx="3884451" cy="2203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12th Gen Intel(R) Core(™) i7-12800HX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Ran “./darknet detect cfg/yolov3.cfg yolov3.weights data/dog.jpg” several times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Average: 11.905seconds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Median: ~11.86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Mode: N/A always &lt;12s</a:t>
            </a:r>
            <a:endParaRPr/>
          </a:p>
        </p:txBody>
      </p:sp>
      <p:sp>
        <p:nvSpPr>
          <p:cNvPr id="238" name="Google Shape;238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</a:t>
            </a:r>
            <a:r>
              <a:rPr lang="en"/>
              <a:t>Execution</a:t>
            </a:r>
            <a:r>
              <a:rPr lang="en"/>
              <a:t> Time (x86):</a:t>
            </a:r>
            <a:endParaRPr/>
          </a:p>
        </p:txBody>
      </p:sp>
      <p:sp>
        <p:nvSpPr>
          <p:cNvPr id="239" name="Google Shape;239;p2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225" y="1567550"/>
            <a:ext cx="3403200" cy="2552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Execution Time (x86) on V.M. running Ubuntu:</a:t>
            </a:r>
            <a:endParaRPr/>
          </a:p>
        </p:txBody>
      </p:sp>
      <p:sp>
        <p:nvSpPr>
          <p:cNvPr id="246" name="Google Shape;246;p29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AMD Ryzen 9 5900HS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Ran “./darknet detect cfg/yolov3.cfg yolov3.weights data/dog.jpg” 5 times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Ran “./darknet detect cfg/yolov3.cfg yolov3.weights data/horses.jpg” 5 times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Average: 12.880 &amp; 12.451</a:t>
            </a:r>
            <a:br>
              <a:rPr lang="en"/>
            </a:br>
            <a:r>
              <a:rPr lang="en"/>
              <a:t>seconds</a:t>
            </a:r>
            <a:endParaRPr/>
          </a:p>
        </p:txBody>
      </p:sp>
      <p:pic>
        <p:nvPicPr>
          <p:cNvPr id="247" name="Google Shape;24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5600" y="1567550"/>
            <a:ext cx="2029650" cy="227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0700" y="1567550"/>
            <a:ext cx="2029650" cy="227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Vivado RISC-V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Loading RISC-V architecture onto Digilent Nexys A7 100t hardware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Communication had to be through serial connections: UART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Tried in Ubuntu 22.04 on VM and WSL2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Software used was AMD/Xilinx Vitis, which includes Vivado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Had to install OS image onto SD, then boot in Vivado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4775" y="393750"/>
            <a:ext cx="3982598" cy="237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9688" y="3145204"/>
            <a:ext cx="3852775" cy="1069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204775"/>
            <a:ext cx="796766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39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163" y="152400"/>
            <a:ext cx="796766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Emulation (Qemu)</a:t>
            </a:r>
            <a:endParaRPr/>
          </a:p>
        </p:txBody>
      </p:sp>
      <p:sp>
        <p:nvSpPr>
          <p:cNvPr id="165" name="Google Shape;165;p1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RISC-V was emulated (same image as the one loaded onto FPGA)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Worked, but limited resources (storage, data)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Had to install GCC, basic OS toolchains</a:t>
            </a:r>
            <a:endParaRPr/>
          </a:p>
        </p:txBody>
      </p:sp>
      <p:sp>
        <p:nvSpPr>
          <p:cNvPr id="166" name="Google Shape;166;p1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8027" y="1602025"/>
            <a:ext cx="3193598" cy="1939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550" y="152400"/>
            <a:ext cx="796766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</a:t>
            </a:r>
            <a:endParaRPr/>
          </a:p>
        </p:txBody>
      </p:sp>
      <p:sp>
        <p:nvSpPr>
          <p:cNvPr id="178" name="Google Shape;178;p20"/>
          <p:cNvSpPr txBox="1"/>
          <p:nvPr>
            <p:ph idx="1" type="body"/>
          </p:nvPr>
        </p:nvSpPr>
        <p:spPr>
          <a:xfrm>
            <a:off x="1297500" y="1116150"/>
            <a:ext cx="4474800" cy="29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Specifically used YOLOv3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Darknet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Open source neural network framework written in C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Helps to </a:t>
            </a:r>
            <a:r>
              <a:rPr lang="en"/>
              <a:t>support</a:t>
            </a:r>
            <a:r>
              <a:rPr lang="en"/>
              <a:t> CPU and GPU computation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What’s in the Darknet folder?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Prediction.jpg to include the results YOLO has provided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Data folder includes all images that were uploaded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Yolo weights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First tried on Mac Terminal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Then tried on Ubuntu 23.10.01</a:t>
            </a:r>
            <a:endParaRPr/>
          </a:p>
        </p:txBody>
      </p:sp>
      <p:pic>
        <p:nvPicPr>
          <p:cNvPr id="179" name="Google Shape;1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0425" y="283000"/>
            <a:ext cx="3057374" cy="198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5775" y="2450175"/>
            <a:ext cx="3057374" cy="2005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 Demo </a:t>
            </a:r>
            <a:endParaRPr/>
          </a:p>
        </p:txBody>
      </p:sp>
      <p:pic>
        <p:nvPicPr>
          <p:cNvPr id="186" name="Google Shape;186;p21" title="Screen Recording 2023-11-29 at 11.44.09 AM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8225" y="1275900"/>
            <a:ext cx="3717600" cy="27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 title="Screen Recording 2023-11-29 at 11.43.29 AM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5075" y="1275900"/>
            <a:ext cx="3809375" cy="285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